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A66D-E497-4E62-9398-E294BFF85E85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8BFD-2698-4903-A331-23F4C4892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5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A66D-E497-4E62-9398-E294BFF85E85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8BFD-2698-4903-A331-23F4C4892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A66D-E497-4E62-9398-E294BFF85E85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8BFD-2698-4903-A331-23F4C4892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47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A66D-E497-4E62-9398-E294BFF85E85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8BFD-2698-4903-A331-23F4C4892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0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A66D-E497-4E62-9398-E294BFF85E85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8BFD-2698-4903-A331-23F4C4892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A66D-E497-4E62-9398-E294BFF85E85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8BFD-2698-4903-A331-23F4C4892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54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A66D-E497-4E62-9398-E294BFF85E85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8BFD-2698-4903-A331-23F4C4892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0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A66D-E497-4E62-9398-E294BFF85E85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8BFD-2698-4903-A331-23F4C4892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0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A66D-E497-4E62-9398-E294BFF85E85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8BFD-2698-4903-A331-23F4C4892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44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A66D-E497-4E62-9398-E294BFF85E85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8BFD-2698-4903-A331-23F4C4892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0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A66D-E497-4E62-9398-E294BFF85E85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48BFD-2698-4903-A331-23F4C4892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3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CA66D-E497-4E62-9398-E294BFF85E85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48BFD-2698-4903-A331-23F4C4892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745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Safety in Seed Cleaning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2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Shop </a:t>
            </a:r>
            <a:r>
              <a:rPr lang="en-US" dirty="0" err="1" smtClean="0"/>
              <a:t>vac</a:t>
            </a:r>
            <a:r>
              <a:rPr lang="en-US" dirty="0" smtClean="0"/>
              <a:t> might make lots of noise</a:t>
            </a:r>
          </a:p>
          <a:p>
            <a:pPr lvl="1"/>
            <a:r>
              <a:rPr lang="en-US" dirty="0" smtClean="0"/>
              <a:t>Obtain one that is more quiet</a:t>
            </a:r>
          </a:p>
          <a:p>
            <a:pPr lvl="1"/>
            <a:r>
              <a:rPr lang="en-US" dirty="0" smtClean="0"/>
              <a:t>Wear hearing protection</a:t>
            </a:r>
          </a:p>
          <a:p>
            <a:pPr lvl="1"/>
            <a:r>
              <a:rPr lang="en-US" dirty="0" smtClean="0"/>
              <a:t>Put vacuum outside the room</a:t>
            </a:r>
          </a:p>
        </p:txBody>
      </p:sp>
    </p:spTree>
    <p:extLst>
      <p:ext uri="{BB962C8B-B14F-4D97-AF65-F5344CB8AC3E}">
        <p14:creationId xmlns:p14="http://schemas.microsoft.com/office/powerpoint/2010/main" val="285634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 Dust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smallest particles of dust can lodge in our  lungs and over years could lead to loss of lung capacity</a:t>
            </a:r>
          </a:p>
          <a:p>
            <a:r>
              <a:rPr lang="en-US" dirty="0" smtClean="0"/>
              <a:t>The finest dust passes through the shop </a:t>
            </a:r>
            <a:r>
              <a:rPr lang="en-US" dirty="0" err="1" smtClean="0"/>
              <a:t>vac</a:t>
            </a:r>
            <a:r>
              <a:rPr lang="en-US" dirty="0" smtClean="0"/>
              <a:t> filter</a:t>
            </a:r>
          </a:p>
          <a:p>
            <a:pPr lvl="1"/>
            <a:r>
              <a:rPr lang="en-US" dirty="0" smtClean="0"/>
              <a:t>Use with lots of air exchange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Wear </a:t>
            </a:r>
            <a:r>
              <a:rPr lang="en-US" dirty="0" smtClean="0"/>
              <a:t>a canister respirator</a:t>
            </a:r>
          </a:p>
          <a:p>
            <a:pPr lvl="1"/>
            <a:r>
              <a:rPr lang="en-US" dirty="0" smtClean="0"/>
              <a:t>Vent the exhaust to the outdoors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10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74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Safety in Seed Cleaning</vt:lpstr>
      <vt:lpstr>Noise</vt:lpstr>
      <vt:lpstr>Fine Dust</vt:lpstr>
    </vt:vector>
  </TitlesOfParts>
  <Company>Forest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in Seed Cleaning</dc:title>
  <dc:creator>Karrfalt, Robert -FS</dc:creator>
  <cp:lastModifiedBy>Karrfalt, Robert -FS</cp:lastModifiedBy>
  <cp:revision>2</cp:revision>
  <dcterms:created xsi:type="dcterms:W3CDTF">2013-04-09T13:37:51Z</dcterms:created>
  <dcterms:modified xsi:type="dcterms:W3CDTF">2013-04-18T16:38:38Z</dcterms:modified>
</cp:coreProperties>
</file>